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251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A2D6B-430B-4879-91B2-CDBE30452979}" type="datetimeFigureOut">
              <a:rPr lang="en-ID" smtClean="0"/>
              <a:t>25/08/2026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7E700-55FC-426C-8A38-AD846B1B372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800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2661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0E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755904" y="2743200"/>
            <a:ext cx="5242560" cy="103632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51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755904" y="1219200"/>
            <a:ext cx="4145280" cy="6705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149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_SLIDE">
    <p:bg>
      <p:bgPr>
        <a:solidFill>
          <a:srgbClr val="0E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755904" y="2621280"/>
            <a:ext cx="5364480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33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12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917386"/>
            <a:ext cx="8686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 dirty="0">
                <a:solidFill>
                  <a:srgbClr val="FFFFFF"/>
                </a:solidFill>
                <a:latin typeface="Aptos"/>
              </a:rPr>
              <a:t>BUSINESS PROPOSAL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380585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CBD6E5"/>
                </a:solidFill>
                <a:latin typeface="Aptos"/>
              </a:rPr>
              <a:t>2026 Participant Submission Template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97180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BD6E5"/>
                </a:solidFill>
                <a:latin typeface="Aptos"/>
              </a:rPr>
              <a:t>Business / Venture Name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337560"/>
            <a:ext cx="65836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ptos"/>
              </a:rPr>
              <a:t>[Insert business / venture name]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160520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CBD6E5"/>
                </a:solidFill>
                <a:latin typeface="Aptos"/>
              </a:rPr>
              <a:t>Participant / Team Name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498848"/>
            <a:ext cx="6217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FFFFFF"/>
                </a:solidFill>
                <a:latin typeface="Aptos"/>
              </a:rPr>
              <a:t>[Insert participant / team]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166360"/>
            <a:ext cx="8686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4EC4CA"/>
                </a:solidFill>
                <a:latin typeface="Aptos"/>
              </a:rPr>
              <a:t>Category  •  Business Stage  •  UAE-based Team Leader (if applicable)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81160" y="1005840"/>
            <a:ext cx="2240280" cy="448056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281160" y="3081528"/>
            <a:ext cx="2240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697485"/>
                </a:solidFill>
                <a:latin typeface="Aptos"/>
              </a:rPr>
              <a:t>LOGO / TEAM /
PRODUCT PHOTO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5989320"/>
            <a:ext cx="8778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>
                <a:solidFill>
                  <a:srgbClr val="CBD6E5"/>
                </a:solidFill>
                <a:latin typeface="Aptos"/>
              </a:rPr>
              <a:t>Keep the core proposal concise. Supporting evidence may be placed in the permitted appendix.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AB000D-B036-6B75-0BF1-3D7F8B518343}"/>
              </a:ext>
            </a:extLst>
          </p:cNvPr>
          <p:cNvGrpSpPr/>
          <p:nvPr/>
        </p:nvGrpSpPr>
        <p:grpSpPr>
          <a:xfrm>
            <a:off x="795182" y="486663"/>
            <a:ext cx="1771084" cy="938914"/>
            <a:chOff x="1615910" y="494226"/>
            <a:chExt cx="1771084" cy="93891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BBC6F11-8AA9-D04B-F1B5-683D6E40E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34473"/>
            <a:stretch>
              <a:fillRect/>
            </a:stretch>
          </p:blipFill>
          <p:spPr>
            <a:xfrm>
              <a:off x="1698903" y="494226"/>
              <a:ext cx="1605098" cy="64132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722ED2-2DAA-21E3-9FB1-37CBCBFACB86}"/>
                </a:ext>
              </a:extLst>
            </p:cNvPr>
            <p:cNvSpPr txBox="1"/>
            <p:nvPr/>
          </p:nvSpPr>
          <p:spPr>
            <a:xfrm>
              <a:off x="1615910" y="1123898"/>
              <a:ext cx="177108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spc="10" dirty="0">
                  <a:solidFill>
                    <a:schemeClr val="bg1"/>
                  </a:solidFill>
                  <a:latin typeface="Poppins" panose="020B0502040204020203" pitchFamily="2" charset="0"/>
                  <a:cs typeface="Poppins" panose="020B0502040204020203" pitchFamily="2" charset="0"/>
                </a:rPr>
                <a:t>YOUNG </a:t>
              </a:r>
              <a:r>
                <a:rPr lang="en-US" sz="800" b="1" kern="1400" spc="10" dirty="0">
                  <a:solidFill>
                    <a:schemeClr val="bg1"/>
                  </a:solidFill>
                  <a:latin typeface="Poppins" panose="020B0502040204020203" pitchFamily="2" charset="0"/>
                  <a:cs typeface="Poppins" panose="020B0502040204020203" pitchFamily="2" charset="0"/>
                </a:rPr>
                <a:t>ENTREPRENEUR</a:t>
              </a:r>
              <a:r>
                <a:rPr lang="en-US" sz="800" b="1" spc="10" dirty="0">
                  <a:solidFill>
                    <a:schemeClr val="bg1"/>
                  </a:solidFill>
                  <a:latin typeface="Poppins" panose="020B0502040204020203" pitchFamily="2" charset="0"/>
                  <a:cs typeface="Poppins" panose="020B0502040204020203" pitchFamily="2" charset="0"/>
                </a:rPr>
                <a:t> SERIES</a:t>
              </a:r>
              <a:endParaRPr lang="en-AE" sz="800" b="1" spc="10" dirty="0">
                <a:solidFill>
                  <a:schemeClr val="bg1"/>
                </a:solidFill>
                <a:latin typeface="Poppins" panose="020B0502040204020203" pitchFamily="2" charset="0"/>
                <a:cs typeface="Poppins" panose="020B0502040204020203" pitchFamily="2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4807BE7-129C-41D3-D008-3A678F2B7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88041"/>
            <a:stretch>
              <a:fillRect/>
            </a:stretch>
          </p:blipFill>
          <p:spPr>
            <a:xfrm>
              <a:off x="1698903" y="1316097"/>
              <a:ext cx="1605098" cy="117043"/>
            </a:xfrm>
            <a:prstGeom prst="rect">
              <a:avLst/>
            </a:prstGeom>
          </p:spPr>
        </p:pic>
      </p:grpSp>
      <p:sp>
        <p:nvSpPr>
          <p:cNvPr id="23" name="Text 11">
            <a:extLst>
              <a:ext uri="{FF2B5EF4-FFF2-40B4-BE49-F238E27FC236}">
                <a16:creationId xmlns:a16="http://schemas.microsoft.com/office/drawing/2014/main" id="{075BE2BD-3010-04A5-9786-AA8834BCCC71}"/>
              </a:ext>
            </a:extLst>
          </p:cNvPr>
          <p:cNvSpPr/>
          <p:nvPr/>
        </p:nvSpPr>
        <p:spPr>
          <a:xfrm>
            <a:off x="9111746" y="6241934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ILUNI UI UAE</a:t>
            </a:r>
            <a:endParaRPr lang="en-US" sz="900" dirty="0"/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C946D3BE-6BF8-683E-C852-33731644D322}"/>
              </a:ext>
            </a:extLst>
          </p:cNvPr>
          <p:cNvSpPr/>
          <p:nvPr/>
        </p:nvSpPr>
        <p:spPr>
          <a:xfrm>
            <a:off x="9111746" y="643338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20" dirty="0">
                <a:solidFill>
                  <a:srgbClr val="F2A9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EMPOWERING IDEAS. BUILDING NATIONS.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360" y="411480"/>
            <a:ext cx="502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>
                <a:ln>
                  <a:noFill/>
                </a:ln>
                <a:solidFill>
                  <a:srgbClr val="1B9799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47472"/>
            <a:ext cx="10332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111F3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Entrepreneur / Team &amp; Business Profile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87552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" y="1097280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69748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Who are you, what are you building, and where are you today?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91640"/>
            <a:ext cx="5212080" cy="434340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360" y="1691640"/>
            <a:ext cx="64008" cy="434340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2960" y="1874520"/>
            <a:ext cx="4800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111F3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Founder / Team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331720"/>
            <a:ext cx="4709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1E263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• Names, roles, relevant experience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770632"/>
            <a:ext cx="4709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1E263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• Why this team is suited to build the venture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35040" y="1691640"/>
            <a:ext cx="2971800" cy="434340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35040" y="1691640"/>
            <a:ext cx="64008" cy="434340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63640" y="187452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111F37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Business Snapshot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072" y="233172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1E263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• Business / venture name and category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2770632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1E263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• Year started / stage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3209544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1E2632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• Location and current team size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235440" y="1691640"/>
            <a:ext cx="2331720" cy="434340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35440" y="3726179"/>
            <a:ext cx="23317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1200" cap="none" spc="0" normalizeH="0" baseline="0" noProof="0">
                <a:ln>
                  <a:noFill/>
                </a:ln>
                <a:solidFill>
                  <a:srgbClr val="69748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FOUNDER / TEAM PHOTO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5486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69748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YES Business Proposal Template  •  ILUNI UI UAE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6473952"/>
            <a:ext cx="42519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697485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Use evidence. Be concise. Show the numbers.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dirty="0">
                <a:solidFill>
                  <a:srgbClr val="1B9799"/>
                </a:solidFill>
                <a:latin typeface="Aptos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108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111F37"/>
                </a:solidFill>
                <a:latin typeface="Aptos"/>
              </a:rPr>
              <a:t>Problem, Customer &amp; Solution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32688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05156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697485"/>
                </a:solidFill>
                <a:latin typeface="Aptos"/>
              </a:rPr>
              <a:t>Define the need clearly and show how your solution addresses it.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27632"/>
            <a:ext cx="525780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627632"/>
            <a:ext cx="64008" cy="448056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792224"/>
            <a:ext cx="48463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Problem &amp; Customer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249424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problem / opportunity are you addressing?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670048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Who is the target customer / beneficiary?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evidence shows this problem matters?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53328" y="1627632"/>
            <a:ext cx="306324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53328" y="1627632"/>
            <a:ext cx="64008" cy="448056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281928" y="1792224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Product / Solution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249424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do you offer?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670048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How does it solve the problem?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090672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Key customer benefit / product advantage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1627632"/>
            <a:ext cx="2240280" cy="448056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0" y="3703320"/>
            <a:ext cx="2240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697485"/>
                </a:solidFill>
                <a:latin typeface="Aptos"/>
              </a:rPr>
              <a:t>PRODUCT / CUSTOMER VISUAL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4572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97485"/>
                </a:solidFill>
                <a:latin typeface="Aptos"/>
              </a:rPr>
              <a:t>YES Business Proposal Template  • 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73952"/>
            <a:ext cx="3337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>
                <a:solidFill>
                  <a:srgbClr val="1B9799"/>
                </a:solidFill>
                <a:latin typeface="Aptos"/>
              </a:rPr>
              <a:t>Claim → Evidence → Metric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B9799"/>
                </a:solidFill>
                <a:latin typeface="Aptos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108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111F37"/>
                </a:solidFill>
                <a:latin typeface="Aptos"/>
              </a:rPr>
              <a:t>Market, Value Proposition &amp; Business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32688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05156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697485"/>
                </a:solidFill>
                <a:latin typeface="Aptos"/>
              </a:rPr>
              <a:t>Show why the opportunity is attractive and how the venture creates value.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27632"/>
            <a:ext cx="525780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627632"/>
            <a:ext cx="64008" cy="448056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792224"/>
            <a:ext cx="48463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Market &amp; Competition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249424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Market / geography served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670048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Main alternatives or competitors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Your competitive advantage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53328" y="1627632"/>
            <a:ext cx="306324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53328" y="1627632"/>
            <a:ext cx="64008" cy="448056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281928" y="1792224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Business Model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249424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How the business makes money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670048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Pricing / revenue streams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090672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Key suppliers, partners and channels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1627632"/>
            <a:ext cx="2240280" cy="448056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0" y="3703320"/>
            <a:ext cx="2240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697485"/>
                </a:solidFill>
                <a:latin typeface="Aptos"/>
              </a:rPr>
              <a:t>MARKET / MODEL VISUAL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4572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97485"/>
                </a:solidFill>
                <a:latin typeface="Aptos"/>
              </a:rPr>
              <a:t>YES Business Proposal Template  • 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73952"/>
            <a:ext cx="3337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>
                <a:solidFill>
                  <a:srgbClr val="1B9799"/>
                </a:solidFill>
                <a:latin typeface="Aptos"/>
              </a:rPr>
              <a:t>Claim → Evidence → Metric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B9799"/>
                </a:solidFill>
                <a:latin typeface="Aptos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108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111F37"/>
                </a:solidFill>
                <a:latin typeface="Aptos"/>
              </a:rPr>
              <a:t>Go-to-Market, Traction &amp; Performance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32688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05156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697485"/>
                </a:solidFill>
                <a:latin typeface="Aptos"/>
              </a:rPr>
              <a:t>Use evidence to show how you reach customers and what you have achieved.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27632"/>
            <a:ext cx="525780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627632"/>
            <a:ext cx="64008" cy="448056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792224"/>
            <a:ext cx="48463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Go-to-Market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249424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Sales and marketing channels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670048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Customer acquisition approach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Key partnerships / distribution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53328" y="1627632"/>
            <a:ext cx="306324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53328" y="1627632"/>
            <a:ext cx="64008" cy="448056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281928" y="1792224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Traction &amp; Performance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249424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Customers / users / orders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670048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Sales or revenue trend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090672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Milestones, validation or testimonials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1627632"/>
            <a:ext cx="2240280" cy="448056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0" y="3703320"/>
            <a:ext cx="2240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697485"/>
                </a:solidFill>
                <a:latin typeface="Aptos"/>
              </a:rPr>
              <a:t>KPI / TRACTION CHART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4572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97485"/>
                </a:solidFill>
                <a:latin typeface="Aptos"/>
              </a:rPr>
              <a:t>YES Business Proposal Template  • 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73952"/>
            <a:ext cx="3337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>
                <a:solidFill>
                  <a:srgbClr val="1B9799"/>
                </a:solidFill>
                <a:latin typeface="Aptos"/>
              </a:rPr>
              <a:t>Claim → Evidence → Metric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B9799"/>
                </a:solidFill>
                <a:latin typeface="Aptos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108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111F37"/>
                </a:solidFill>
                <a:latin typeface="Aptos"/>
              </a:rPr>
              <a:t>Financials, Impact &amp; Growth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32688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05156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697485"/>
                </a:solidFill>
                <a:latin typeface="Aptos"/>
              </a:rPr>
              <a:t>Demonstrate financial logic, measurable impact, and a credible path forward.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27632"/>
            <a:ext cx="525780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627632"/>
            <a:ext cx="64008" cy="448056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792224"/>
            <a:ext cx="48463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Financial Overview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249424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Actual revenue, costs and profit where available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670048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Pre-launch: clearly stated assumptions / forecasts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Working-capital or funding needs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53328" y="1627632"/>
            <a:ext cx="306324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53328" y="1627632"/>
            <a:ext cx="64008" cy="448056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281928" y="1792224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Impact &amp; Growth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249424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Social / environmental impact with metrics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670048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12–24 month growth priorities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090672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Key milestones and risks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1627632"/>
            <a:ext cx="2240280" cy="448056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0" y="3703320"/>
            <a:ext cx="2240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697485"/>
                </a:solidFill>
                <a:latin typeface="Aptos"/>
              </a:rPr>
              <a:t>FINANCIAL / IMPACT VISUAL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4572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97485"/>
                </a:solidFill>
                <a:latin typeface="Aptos"/>
              </a:rPr>
              <a:t>YES Business Proposal Template  • 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73952"/>
            <a:ext cx="3337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>
                <a:solidFill>
                  <a:srgbClr val="1B9799"/>
                </a:solidFill>
                <a:latin typeface="Aptos"/>
              </a:rPr>
              <a:t>Claim → Evidence → Metric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B9799"/>
                </a:solidFill>
                <a:latin typeface="Aptos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108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111F37"/>
                </a:solidFill>
                <a:latin typeface="Aptos"/>
              </a:rPr>
              <a:t>Support Required &amp; Why Us?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32688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05156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697485"/>
                </a:solidFill>
                <a:latin typeface="Aptos"/>
              </a:rPr>
              <a:t>Finish the business case with a specific ask and a compelling reason to select you.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27632"/>
            <a:ext cx="525780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627632"/>
            <a:ext cx="64008" cy="448056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792224"/>
            <a:ext cx="48463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Support Required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249424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support do you need?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670048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How would funding / prize be used?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475488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Non-financial support: access, partners, expertise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53328" y="1627632"/>
            <a:ext cx="306324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053328" y="1627632"/>
            <a:ext cx="64008" cy="448056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281928" y="1792224"/>
            <a:ext cx="26517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Why Us?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249424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Why this business matters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670048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Why this entrepreneur / team can execute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090672"/>
            <a:ext cx="256032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Your 12–24 month vision in one sentence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326880" y="1627632"/>
            <a:ext cx="2240280" cy="4480560"/>
          </a:xfrm>
          <a:prstGeom prst="roundRect">
            <a:avLst/>
          </a:prstGeom>
          <a:solidFill>
            <a:srgbClr val="E8ECF1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0" y="3703320"/>
            <a:ext cx="22402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697485"/>
                </a:solidFill>
                <a:latin typeface="Aptos"/>
              </a:rPr>
              <a:t>TEAM / VISION VISUAL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6473952"/>
            <a:ext cx="4572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97485"/>
                </a:solidFill>
                <a:latin typeface="Aptos"/>
              </a:rPr>
              <a:t>YES Business Proposal Template  • 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6473952"/>
            <a:ext cx="3337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>
                <a:solidFill>
                  <a:srgbClr val="1B9799"/>
                </a:solidFill>
                <a:latin typeface="Aptos"/>
              </a:rPr>
              <a:t>Claim → Evidence → Metric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502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B9799"/>
                </a:solidFill>
                <a:latin typeface="Aptos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10896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1">
                <a:solidFill>
                  <a:srgbClr val="111F37"/>
                </a:solidFill>
                <a:latin typeface="Aptos"/>
              </a:rPr>
              <a:t>Participant Comments &amp; Expectations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932688"/>
            <a:ext cx="10972800" cy="27432"/>
          </a:xfrm>
          <a:prstGeom prst="rect">
            <a:avLst/>
          </a:prstGeom>
          <a:solidFill>
            <a:srgbClr val="DEE3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94360" y="105156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697485"/>
                </a:solidFill>
                <a:latin typeface="Aptos"/>
              </a:rPr>
              <a:t>Please share your expectations for YES Program 2026 and how you hope the program will support your entrepreneurial journey.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27632"/>
            <a:ext cx="5303520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94360" y="1627632"/>
            <a:ext cx="64008" cy="4480560"/>
          </a:xfrm>
          <a:prstGeom prst="rect">
            <a:avLst/>
          </a:prstGeom>
          <a:solidFill>
            <a:srgbClr val="1B97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1792224"/>
            <a:ext cx="489204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Your Expectations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249424"/>
            <a:ext cx="480060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do you hope to learn or improve through YES Program 2026?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2670048"/>
            <a:ext cx="480060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business challenge would you most like the program to help you address?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480060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connections, exposure, or opportunities would be most valuable to you?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08192" y="1627632"/>
            <a:ext cx="5458968" cy="4480560"/>
          </a:xfrm>
          <a:prstGeom prst="roundRect">
            <a:avLst/>
          </a:prstGeom>
          <a:solidFill>
            <a:srgbClr val="F5F7FA"/>
          </a:solidFill>
          <a:ln>
            <a:solidFill>
              <a:srgbClr val="DEE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108192" y="1627632"/>
            <a:ext cx="64008" cy="4480560"/>
          </a:xfrm>
          <a:prstGeom prst="rect">
            <a:avLst/>
          </a:prstGeom>
          <a:solidFill>
            <a:srgbClr val="4EC4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336792" y="1792224"/>
            <a:ext cx="5047488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50" b="1">
                <a:solidFill>
                  <a:srgbClr val="111F37"/>
                </a:solidFill>
                <a:latin typeface="Aptos"/>
              </a:rPr>
              <a:t>Your Comments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64224" y="2249424"/>
            <a:ext cx="4956048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Why did you decide to join YES Program 2026?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4224" y="2670048"/>
            <a:ext cx="4956048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What would make this program a meaningful experience for you?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4224" y="3090672"/>
            <a:ext cx="4956048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19" b="0">
                <a:solidFill>
                  <a:srgbClr val="1E2632"/>
                </a:solidFill>
                <a:latin typeface="Aptos"/>
              </a:rPr>
              <a:t>• Please share any additional comments, hopes, or expectations.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473952"/>
            <a:ext cx="4572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97485"/>
                </a:solidFill>
                <a:latin typeface="Aptos"/>
              </a:rPr>
              <a:t>YES Business Proposal Template  • 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0" y="6473952"/>
            <a:ext cx="33375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1">
                <a:solidFill>
                  <a:srgbClr val="1B9799"/>
                </a:solidFill>
                <a:latin typeface="Aptos"/>
              </a:rPr>
              <a:t>Claim → Evidence → Metric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ubai skyline at dusk with illuminated towers"/>
          <p:cNvPicPr>
            <a:picLocks noChangeAspect="1"/>
          </p:cNvPicPr>
          <p:nvPr/>
        </p:nvPicPr>
        <p:blipFill>
          <a:blip r:embed="rId3"/>
          <a:srcRect t="1509" b="1509"/>
          <a:stretch/>
        </p:blipFill>
        <p:spPr>
          <a:xfrm>
            <a:off x="5120640" y="0"/>
            <a:ext cx="7071360" cy="6858000"/>
          </a:xfrm>
          <a:prstGeom prst="rect">
            <a:avLst/>
          </a:prstGeom>
        </p:spPr>
      </p:pic>
      <p:sp>
        <p:nvSpPr>
          <p:cNvPr id="3" name="Curved panel 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387840" y="-2987040"/>
            <a:ext cx="15849600" cy="12801600"/>
          </a:xfrm>
          <a:prstGeom prst="ellipse">
            <a:avLst/>
          </a:prstGeom>
          <a:solidFill>
            <a:srgbClr val="0E2340"/>
          </a:solidFill>
          <a:ln w="12700">
            <a:solidFill>
              <a:srgbClr val="0E2340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Accent arc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192768" y="-3143098"/>
            <a:ext cx="15966643" cy="13113715"/>
          </a:xfrm>
          <a:prstGeom prst="ellipse">
            <a:avLst/>
          </a:prstGeom>
          <a:ln w="19050">
            <a:solidFill>
              <a:srgbClr val="F2A900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Accent arc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875776" y="-3396690"/>
            <a:ext cx="16156839" cy="13620903"/>
          </a:xfrm>
          <a:prstGeom prst="ellipse">
            <a:avLst/>
          </a:prstGeom>
          <a:ln w="12700">
            <a:solidFill>
              <a:srgbClr val="CE1126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Accent arc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631936" y="-3591762"/>
            <a:ext cx="16303143" cy="14011047"/>
          </a:xfrm>
          <a:prstGeom prst="ellipse">
            <a:avLst/>
          </a:prstGeom>
          <a:ln w="12700">
            <a:solidFill>
              <a:srgbClr val="009739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0"/>
          <p:cNvSpPr>
            <a:spLocks noGrp="1"/>
          </p:cNvSpPr>
          <p:nvPr>
            <p:ph type="title" idx="100" hasCustomPrompt="1"/>
          </p:nvPr>
        </p:nvSpPr>
        <p:spPr>
          <a:xfrm>
            <a:off x="755904" y="2621280"/>
            <a:ext cx="5364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5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11" name="Text 8"/>
          <p:cNvSpPr/>
          <p:nvPr/>
        </p:nvSpPr>
        <p:spPr>
          <a:xfrm>
            <a:off x="755904" y="3840480"/>
            <a:ext cx="5364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67" b="1" kern="0" spc="160" dirty="0">
                <a:solidFill>
                  <a:srgbClr val="F2A9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EMPOWERING IDEAS. BUILDING NATIONS.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Contact 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5904" y="4974336"/>
            <a:ext cx="341376" cy="54864"/>
          </a:xfrm>
          <a:prstGeom prst="rect">
            <a:avLst/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55904" y="5145024"/>
            <a:ext cx="176784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D6DFE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Email:</a:t>
            </a:r>
          </a:p>
          <a:p>
            <a:pPr defTabSz="1219170"/>
            <a:r>
              <a:rPr lang="en-US" sz="1200" dirty="0">
                <a:solidFill>
                  <a:srgbClr val="D6DFE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uae.iluniui@gmail.com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Contact 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60624" y="4974336"/>
            <a:ext cx="243829" cy="54864"/>
          </a:xfrm>
          <a:prstGeom prst="rect">
            <a:avLst/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960624" y="5145024"/>
            <a:ext cx="1262685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D6DFEA"/>
                </a:solidFill>
                <a:latin typeface="Montserrat" pitchFamily="34" charset="0"/>
              </a:rPr>
              <a:t>Instagram:</a:t>
            </a:r>
          </a:p>
          <a:p>
            <a:pPr defTabSz="1219170"/>
            <a:r>
              <a:rPr lang="en-US" sz="1200" dirty="0">
                <a:solidFill>
                  <a:srgbClr val="D6DFEA"/>
                </a:solidFill>
                <a:latin typeface="Montserrat" pitchFamily="34" charset="0"/>
              </a:rPr>
              <a:t>@uae.iluniui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Contact 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5424" y="4974336"/>
            <a:ext cx="341376" cy="54864"/>
          </a:xfrm>
          <a:prstGeom prst="rect">
            <a:avLst/>
          </a:prstGeom>
          <a:solidFill>
            <a:srgbClr val="F2A900"/>
          </a:solidFill>
          <a:ln w="12700">
            <a:solidFill>
              <a:srgbClr val="F2A900"/>
            </a:solidFill>
            <a:prstDash val="solid"/>
          </a:ln>
        </p:spPr>
        <p:txBody>
          <a:bodyPr/>
          <a:lstStyle/>
          <a:p>
            <a:pPr defTabSz="1219170"/>
            <a:endParaRPr lang="en-AE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535424" y="5145024"/>
            <a:ext cx="176784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D6DFE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UAE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1C8B19E-26FE-8651-8C92-F807053080DF}"/>
              </a:ext>
            </a:extLst>
          </p:cNvPr>
          <p:cNvGrpSpPr/>
          <p:nvPr/>
        </p:nvGrpSpPr>
        <p:grpSpPr>
          <a:xfrm>
            <a:off x="241091" y="305981"/>
            <a:ext cx="2361445" cy="1251886"/>
            <a:chOff x="1615910" y="494226"/>
            <a:chExt cx="1771084" cy="93891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FC36CAC-DA22-99BA-0F5F-E101E609F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34473"/>
            <a:stretch>
              <a:fillRect/>
            </a:stretch>
          </p:blipFill>
          <p:spPr>
            <a:xfrm>
              <a:off x="1698903" y="494226"/>
              <a:ext cx="1605098" cy="641328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CF99CC-9AE2-96FD-386F-972547E6AB91}"/>
                </a:ext>
              </a:extLst>
            </p:cNvPr>
            <p:cNvSpPr txBox="1"/>
            <p:nvPr/>
          </p:nvSpPr>
          <p:spPr>
            <a:xfrm>
              <a:off x="1615910" y="1123898"/>
              <a:ext cx="1771084" cy="19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1067" b="1" spc="13" dirty="0">
                  <a:solidFill>
                    <a:prstClr val="white"/>
                  </a:solidFill>
                  <a:latin typeface="Poppins" panose="020B0502040204020203" pitchFamily="2" charset="0"/>
                  <a:cs typeface="Poppins" panose="020B0502040204020203" pitchFamily="2" charset="0"/>
                </a:rPr>
                <a:t>YOUNG </a:t>
              </a:r>
              <a:r>
                <a:rPr lang="en-US" sz="1067" b="1" kern="1400" spc="13" dirty="0">
                  <a:solidFill>
                    <a:prstClr val="white"/>
                  </a:solidFill>
                  <a:latin typeface="Poppins" panose="020B0502040204020203" pitchFamily="2" charset="0"/>
                  <a:cs typeface="Poppins" panose="020B0502040204020203" pitchFamily="2" charset="0"/>
                </a:rPr>
                <a:t>ENTREPRENEUR</a:t>
              </a:r>
              <a:r>
                <a:rPr lang="en-US" sz="1067" b="1" spc="13" dirty="0">
                  <a:solidFill>
                    <a:prstClr val="white"/>
                  </a:solidFill>
                  <a:latin typeface="Poppins" panose="020B0502040204020203" pitchFamily="2" charset="0"/>
                  <a:cs typeface="Poppins" panose="020B0502040204020203" pitchFamily="2" charset="0"/>
                </a:rPr>
                <a:t> SERIES</a:t>
              </a:r>
              <a:endParaRPr lang="en-AE" sz="1067" b="1" spc="13" dirty="0">
                <a:solidFill>
                  <a:prstClr val="white"/>
                </a:solidFill>
                <a:latin typeface="Poppins" panose="020B0502040204020203" pitchFamily="2" charset="0"/>
                <a:cs typeface="Poppins" panose="020B0502040204020203" pitchFamily="2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3F30C31-B698-848C-026F-F505199D3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8041"/>
            <a:stretch>
              <a:fillRect/>
            </a:stretch>
          </p:blipFill>
          <p:spPr>
            <a:xfrm>
              <a:off x="1698903" y="1316097"/>
              <a:ext cx="1605098" cy="1170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702</Words>
  <Application>Microsoft Office PowerPoint</Application>
  <PresentationFormat>Widescreen</PresentationFormat>
  <Paragraphs>117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Montserrat</vt:lpstr>
      <vt:lpstr>Poppins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Ardiansyah Yudha</dc:creator>
  <cp:keywords/>
  <dc:description>generated using python-pptx</dc:description>
  <cp:lastModifiedBy>ARDIANSYAH SELO YUDHA</cp:lastModifiedBy>
  <cp:revision>3</cp:revision>
  <dcterms:created xsi:type="dcterms:W3CDTF">2013-01-27T09:14:16Z</dcterms:created>
  <dcterms:modified xsi:type="dcterms:W3CDTF">2026-08-25T08:26:14Z</dcterms:modified>
  <cp:category/>
</cp:coreProperties>
</file>